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84" d="100"/>
          <a:sy n="84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17/01/2021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têm entre 19-25 e 20% entre 26-40 anos de idade. Em termos</a:t>
            </a:r>
          </a:p>
          <a:p>
            <a:r>
              <a:rPr lang="pt-PT" dirty="0"/>
              <a:t>de habilitações académicas, 45% tem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O User experience questionnaire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endParaRPr lang="en-US" dirty="0"/>
          </a:p>
          <a:p>
            <a:endParaRPr lang="en-US" dirty="0"/>
          </a:p>
          <a:p>
            <a:r>
              <a:rPr lang="pt-PT" noProof="0" dirty="0"/>
              <a:t>Nos 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r>
              <a:rPr lang="pt-PT" noProof="0" dirty="0"/>
              <a:t> tivemos extramente bem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media dos valores que são todas muito próximas de dois,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Trabalho alem da tese e resumo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 um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</a:t>
            </a:r>
            <a:br>
              <a:rPr lang="pt-PT" noProof="0" dirty="0"/>
            </a:br>
            <a:r>
              <a:rPr lang="pt-PT" noProof="0" dirty="0"/>
              <a:t>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para os próximos alunos pegarem no trabalho facilmente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br>
              <a:rPr lang="en-US"/>
            </a:br>
            <a:r>
              <a:rPr lang="en-US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da aplicação android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</a:t>
            </a:r>
            <a:r>
              <a:rPr lang="pt-PT" noProof="0" dirty="0" err="1"/>
              <a:t>tecnico</a:t>
            </a:r>
            <a:r>
              <a:rPr lang="pt-PT" noProof="0" dirty="0"/>
              <a:t>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Partilhamos o teste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questionário EUQ 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</a:t>
            </a:r>
            <a:r>
              <a:rPr lang="pt-PT"/>
              <a:t>pelos utilizadores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zieUukxBDs?feature=oembed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0"/>
            <a:ext cx="5770627" cy="38238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4" name="Multimédia Online 3" title="Extended Play At Faraday Museum - Image Target">
            <a:hlinkClick r:id="" action="ppaction://media"/>
            <a:extLst>
              <a:ext uri="{FF2B5EF4-FFF2-40B4-BE49-F238E27FC236}">
                <a16:creationId xmlns:a16="http://schemas.microsoft.com/office/drawing/2014/main" id="{3D13727B-2B29-437D-96AE-398EA4402D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1999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1891</Words>
  <Application>Microsoft Office PowerPoint</Application>
  <PresentationFormat>Ecrã Panorâmico</PresentationFormat>
  <Paragraphs>182</Paragraphs>
  <Slides>26</Slides>
  <Notes>19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3</cp:revision>
  <dcterms:created xsi:type="dcterms:W3CDTF">2021-01-17T01:43:54Z</dcterms:created>
  <dcterms:modified xsi:type="dcterms:W3CDTF">2021-01-17T02:05:01Z</dcterms:modified>
</cp:coreProperties>
</file>